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3" r:id="rId4"/>
    <p:sldId id="260" r:id="rId5"/>
    <p:sldId id="284" r:id="rId6"/>
    <p:sldId id="285" r:id="rId7"/>
    <p:sldId id="286" r:id="rId8"/>
    <p:sldId id="287" r:id="rId9"/>
    <p:sldId id="288" r:id="rId10"/>
    <p:sldId id="289" r:id="rId1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2888" y="470356"/>
            <a:ext cx="337822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95" y="1168604"/>
            <a:ext cx="8254809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8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r>
              <a:rPr lang="de-DE"/>
              <a:t> 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6400" y="392908"/>
            <a:ext cx="617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795">
              <a:lnSpc>
                <a:spcPct val="100000"/>
              </a:lnSpc>
              <a:spcBef>
                <a:spcPts val="100"/>
              </a:spcBef>
            </a:pPr>
            <a:r>
              <a:rPr lang="de-DE" dirty="0"/>
              <a:t> 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211847" y="855185"/>
            <a:ext cx="1041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4600" y="1222553"/>
            <a:ext cx="4114800" cy="48474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1270" algn="ctr">
              <a:lnSpc>
                <a:spcPts val="1650"/>
              </a:lnSpc>
              <a:spcBef>
                <a:spcPts val="180"/>
              </a:spcBef>
              <a:tabLst>
                <a:tab pos="1256030" algn="l"/>
              </a:tabLst>
            </a:pPr>
            <a:r>
              <a:rPr lang="en-US" sz="1400" spc="725" dirty="0" smtClean="0">
                <a:solidFill>
                  <a:srgbClr val="ACACAC"/>
                </a:solidFill>
                <a:latin typeface="Arial"/>
                <a:cs typeface="Arial"/>
              </a:rPr>
              <a:t>Unity Game</a:t>
            </a:r>
          </a:p>
          <a:p>
            <a:pPr marL="12065" marR="5080" indent="-1270" algn="ctr">
              <a:lnSpc>
                <a:spcPts val="1650"/>
              </a:lnSpc>
              <a:spcBef>
                <a:spcPts val="180"/>
              </a:spcBef>
              <a:tabLst>
                <a:tab pos="1256030" algn="l"/>
              </a:tabLst>
            </a:pPr>
            <a:r>
              <a:rPr lang="el-GR" sz="1400" spc="725" dirty="0" smtClean="0">
                <a:solidFill>
                  <a:srgbClr val="ACACAC"/>
                </a:solidFill>
                <a:latin typeface="Arial"/>
                <a:cs typeface="Arial"/>
              </a:rPr>
              <a:t>Βασίλης Γκόλες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0177" y="428815"/>
            <a:ext cx="7024646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marR="5080" indent="-1270" algn="ctr">
              <a:lnSpc>
                <a:spcPts val="1650"/>
              </a:lnSpc>
              <a:spcBef>
                <a:spcPts val="180"/>
              </a:spcBef>
              <a:tabLst>
                <a:tab pos="1256030" algn="l"/>
              </a:tabLst>
            </a:pPr>
            <a:r>
              <a:rPr lang="el-GR" sz="2400" spc="20" dirty="0">
                <a:solidFill>
                  <a:srgbClr val="CCCCCC"/>
                </a:solidFill>
                <a:latin typeface="Trebuchet MS"/>
                <a:cs typeface="Trebuchet MS"/>
              </a:rPr>
              <a:t>Γραφικά </a:t>
            </a:r>
            <a:r>
              <a:rPr lang="el-GR" sz="24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Υπολογιστών και Ανάπτυξη Παιχνιδιών</a:t>
            </a:r>
            <a:endParaRPr lang="en-US" sz="2400" spc="2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981823"/>
            <a:ext cx="5410199" cy="2871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2800" y="112751"/>
            <a:ext cx="3521393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794986" algn="l"/>
              </a:tabLst>
            </a:pPr>
            <a:r>
              <a:rPr lang="en-US" sz="3300" spc="-11" dirty="0" smtClean="0"/>
              <a:t>   The End</a:t>
            </a:r>
            <a:endParaRPr sz="3300" dirty="0"/>
          </a:p>
        </p:txBody>
      </p:sp>
      <p:sp>
        <p:nvSpPr>
          <p:cNvPr id="7" name="object 7"/>
          <p:cNvSpPr txBox="1"/>
          <p:nvPr/>
        </p:nvSpPr>
        <p:spPr>
          <a:xfrm>
            <a:off x="7734300" y="4870382"/>
            <a:ext cx="2609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234"/>
              </a:lnSpc>
            </a:pPr>
            <a:fld id="{81D60167-4931-47E6-BA6A-407CBD079E47}" type="slidenum">
              <a:rPr sz="1050" dirty="0">
                <a:latin typeface="Arial"/>
                <a:cs typeface="Arial"/>
              </a:rPr>
              <a:pPr marL="19050">
                <a:lnSpc>
                  <a:spcPts val="1234"/>
                </a:lnSpc>
              </a:pPr>
              <a:t>10</a:t>
            </a:fld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525" y="4883516"/>
            <a:ext cx="144875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568"/>
              </a:lnSpc>
            </a:pPr>
            <a:r>
              <a:rPr sz="1350" spc="-4" dirty="0" smtClean="0">
                <a:solidFill>
                  <a:srgbClr val="FFFFFF"/>
                </a:solidFill>
                <a:latin typeface="Arial"/>
                <a:cs typeface="Arial"/>
              </a:rPr>
              <a:t>visualparadox.</a:t>
            </a:r>
            <a:r>
              <a:rPr lang="en-US" sz="1350" spc="-4" dirty="0" smtClean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endParaRPr sz="1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29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209550"/>
            <a:ext cx="723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122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   Game’s Starting </a:t>
            </a:r>
            <a:r>
              <a:rPr lang="en-US" dirty="0" smtClean="0"/>
              <a:t> </a:t>
            </a:r>
            <a:r>
              <a:rPr lang="en-US" sz="2400" spc="122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Menu</a:t>
            </a:r>
            <a:endParaRPr lang="en-US" sz="2400" spc="1220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5350"/>
            <a:ext cx="91440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6195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122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   Switching Between Menus</a:t>
            </a:r>
            <a:endParaRPr lang="en-US" sz="2400" spc="1220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101386"/>
            <a:ext cx="4495800" cy="3527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1101386"/>
            <a:ext cx="4556234" cy="352776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162300" y="2495550"/>
            <a:ext cx="25527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438150"/>
            <a:ext cx="6019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434465" algn="l"/>
              </a:tabLst>
            </a:pPr>
            <a:r>
              <a:rPr sz="2800" spc="1320" dirty="0" smtClean="0"/>
              <a:t>Goal</a:t>
            </a:r>
            <a:r>
              <a:rPr lang="en-US" sz="2800" spc="1320" dirty="0" smtClean="0"/>
              <a:t> </a:t>
            </a:r>
            <a:r>
              <a:rPr lang="en-US" sz="2800" spc="1320" dirty="0" smtClean="0"/>
              <a:t>Of The Game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3950"/>
            <a:ext cx="7239000" cy="3619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503825"/>
            <a:ext cx="55625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434465" algn="l"/>
              </a:tabLst>
            </a:pPr>
            <a:r>
              <a:rPr lang="en-US" sz="2800" spc="1320" dirty="0" smtClean="0"/>
              <a:t>Game Running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9144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4154" y="504349"/>
            <a:ext cx="463569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434465" algn="l"/>
              </a:tabLst>
            </a:pPr>
            <a:r>
              <a:rPr lang="en-US" sz="2800" spc="1320" dirty="0" smtClean="0"/>
              <a:t>Game Running</a:t>
            </a:r>
            <a:endParaRPr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52409"/>
            <a:ext cx="5431438" cy="3580288"/>
          </a:xfrm>
          <a:prstGeom prst="rect">
            <a:avLst/>
          </a:prstGeom>
        </p:spPr>
      </p:pic>
      <p:sp>
        <p:nvSpPr>
          <p:cNvPr id="8" name="object 2"/>
          <p:cNvSpPr txBox="1"/>
          <p:nvPr/>
        </p:nvSpPr>
        <p:spPr>
          <a:xfrm>
            <a:off x="381000" y="1452409"/>
            <a:ext cx="3429000" cy="1925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065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>
                <a:solidFill>
                  <a:srgbClr val="CCCCCC"/>
                </a:solidFill>
                <a:latin typeface="Trebuchet MS"/>
                <a:cs typeface="Trebuchet MS"/>
              </a:rPr>
              <a:t>Prefabs and models being rendered</a:t>
            </a: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.</a:t>
            </a:r>
            <a:endParaRPr lang="en-US" sz="2200" spc="20" dirty="0" smtClean="0">
              <a:solidFill>
                <a:srgbClr val="CCCCCC"/>
              </a:solidFill>
              <a:latin typeface="Trebuchet MS"/>
              <a:cs typeface="Trebuchet MS"/>
            </a:endParaRP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Displays coin status</a:t>
            </a: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Display timer info</a:t>
            </a:r>
          </a:p>
        </p:txBody>
      </p:sp>
    </p:spTree>
    <p:extLst>
      <p:ext uri="{BB962C8B-B14F-4D97-AF65-F5344CB8AC3E}">
        <p14:creationId xmlns:p14="http://schemas.microsoft.com/office/powerpoint/2010/main" val="77023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510" y="1352551"/>
            <a:ext cx="3418490" cy="1925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065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Crash with a copter</a:t>
            </a:r>
            <a:endParaRPr lang="en-US" sz="2200" spc="20" dirty="0" smtClean="0">
              <a:solidFill>
                <a:srgbClr val="CCCCCC"/>
              </a:solidFill>
              <a:latin typeface="Trebuchet MS"/>
              <a:cs typeface="Trebuchet MS"/>
            </a:endParaRP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Crash with a building</a:t>
            </a: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Display explosion e</a:t>
            </a: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ffect on both times.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85750"/>
            <a:ext cx="7239000" cy="738664"/>
          </a:xfrm>
        </p:spPr>
        <p:txBody>
          <a:bodyPr/>
          <a:lstStyle/>
          <a:p>
            <a:r>
              <a:rPr lang="en-US" spc="865" dirty="0">
                <a:solidFill>
                  <a:srgbClr val="FFFFFF"/>
                </a:solidFill>
              </a:rPr>
              <a:t>Two Ways To </a:t>
            </a:r>
            <a:r>
              <a:rPr lang="en-US" spc="865" dirty="0" smtClean="0">
                <a:solidFill>
                  <a:srgbClr val="FFFFFF"/>
                </a:solidFill>
              </a:rPr>
              <a:t>Lose </a:t>
            </a:r>
            <a:r>
              <a:rPr lang="en-US" spc="865" dirty="0">
                <a:solidFill>
                  <a:srgbClr val="FFFFFF"/>
                </a:solidFill>
              </a:rPr>
              <a:t>The Game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881739"/>
            <a:ext cx="5867400" cy="2068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05150"/>
            <a:ext cx="5877910" cy="20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510" y="1352551"/>
            <a:ext cx="3189890" cy="1925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065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Display score</a:t>
            </a:r>
            <a:endParaRPr lang="en-US" sz="2200" spc="20" dirty="0" smtClean="0">
              <a:solidFill>
                <a:srgbClr val="CCCCCC"/>
              </a:solidFill>
              <a:latin typeface="Trebuchet MS"/>
              <a:cs typeface="Trebuchet MS"/>
            </a:endParaRPr>
          </a:p>
          <a:p>
            <a:pPr marL="409575" marR="5080" indent="-396875">
              <a:lnSpc>
                <a:spcPct val="113599"/>
              </a:lnSpc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Give two options:</a:t>
            </a:r>
          </a:p>
          <a:p>
            <a:pPr marL="12700" marR="5080">
              <a:lnSpc>
                <a:spcPct val="113599"/>
              </a:lnSpc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	1. Restart the game</a:t>
            </a:r>
          </a:p>
          <a:p>
            <a:pPr marL="12700" marR="5080">
              <a:lnSpc>
                <a:spcPct val="113599"/>
              </a:lnSpc>
              <a:tabLst>
                <a:tab pos="409575" algn="l"/>
                <a:tab pos="410209" algn="l"/>
              </a:tabLst>
            </a:pPr>
            <a:r>
              <a:rPr lang="en-US" sz="2200" spc="20" dirty="0" smtClean="0">
                <a:solidFill>
                  <a:srgbClr val="CCCCCC"/>
                </a:solidFill>
                <a:latin typeface="Trebuchet MS"/>
                <a:cs typeface="Trebuchet MS"/>
              </a:rPr>
              <a:t>     2. Go to Main Menu</a:t>
            </a:r>
            <a:endParaRPr lang="en-US" sz="2200" spc="20" dirty="0" smtClean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85750"/>
            <a:ext cx="7239000" cy="738664"/>
          </a:xfrm>
        </p:spPr>
        <p:txBody>
          <a:bodyPr/>
          <a:lstStyle/>
          <a:p>
            <a:r>
              <a:rPr lang="en-US" spc="865" dirty="0" smtClean="0">
                <a:solidFill>
                  <a:srgbClr val="FFFFFF"/>
                </a:solidFill>
              </a:rPr>
              <a:t>Display Info Panel When Lose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895350"/>
            <a:ext cx="59640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4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85750"/>
            <a:ext cx="8610600" cy="738664"/>
          </a:xfrm>
        </p:spPr>
        <p:txBody>
          <a:bodyPr/>
          <a:lstStyle/>
          <a:p>
            <a:r>
              <a:rPr lang="en-US" spc="865" dirty="0" smtClean="0">
                <a:solidFill>
                  <a:srgbClr val="FFFFFF"/>
                </a:solidFill>
              </a:rPr>
              <a:t>Display Effect When Won The Game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83</Words>
  <Application>Microsoft Office PowerPoint</Application>
  <PresentationFormat>On-screen Show (16:9)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Trebuchet MS</vt:lpstr>
      <vt:lpstr>Office Theme</vt:lpstr>
      <vt:lpstr> </vt:lpstr>
      <vt:lpstr>PowerPoint Presentation</vt:lpstr>
      <vt:lpstr>PowerPoint Presentation</vt:lpstr>
      <vt:lpstr>Goal Of The Game</vt:lpstr>
      <vt:lpstr>Game Running</vt:lpstr>
      <vt:lpstr>Game Running</vt:lpstr>
      <vt:lpstr>Two Ways To Lose The Game </vt:lpstr>
      <vt:lpstr>Display Info Panel When Lose </vt:lpstr>
      <vt:lpstr>Display Effect When Won The Game </vt:lpstr>
      <vt:lpstr>   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GD50 8: Helicopter</dc:title>
  <dc:creator>iTTaste</dc:creator>
  <cp:lastModifiedBy>iTTaste2</cp:lastModifiedBy>
  <cp:revision>59</cp:revision>
  <dcterms:created xsi:type="dcterms:W3CDTF">2019-04-28T10:10:02Z</dcterms:created>
  <dcterms:modified xsi:type="dcterms:W3CDTF">2019-06-16T10:14:07Z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2019-04-28T00:00:00Z</vt:filetime>
  </property>
</Properties>
</file>